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B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38" y="3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7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7.png"/><Relationship Id="rId7" Type="http://schemas.openxmlformats.org/officeDocument/2006/relationships/image" Target="../media/image9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7" Type="http://schemas.openxmlformats.org/officeDocument/2006/relationships/image" Target="../media/image1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3" Type="http://schemas.openxmlformats.org/officeDocument/2006/relationships/image" Target="../media/image119.png"/><Relationship Id="rId7" Type="http://schemas.openxmlformats.org/officeDocument/2006/relationships/image" Target="../media/image123.png"/><Relationship Id="rId12" Type="http://schemas.openxmlformats.org/officeDocument/2006/relationships/image" Target="../media/image1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11" Type="http://schemas.openxmlformats.org/officeDocument/2006/relationships/image" Target="../media/image127.png"/><Relationship Id="rId5" Type="http://schemas.openxmlformats.org/officeDocument/2006/relationships/image" Target="../media/image121.pn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28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26.png"/><Relationship Id="rId5" Type="http://schemas.openxmlformats.org/officeDocument/2006/relationships/image" Target="../media/image132.png"/><Relationship Id="rId10" Type="http://schemas.openxmlformats.org/officeDocument/2006/relationships/image" Target="../media/image125.png"/><Relationship Id="rId4" Type="http://schemas.openxmlformats.org/officeDocument/2006/relationships/image" Target="../media/image131.png"/><Relationship Id="rId9" Type="http://schemas.openxmlformats.org/officeDocument/2006/relationships/image" Target="../media/image1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7.png"/><Relationship Id="rId7" Type="http://schemas.openxmlformats.org/officeDocument/2006/relationships/image" Target="../media/image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936264" y="-95238"/>
            <a:ext cx="10349451" cy="10476190"/>
            <a:chOff x="7936264" y="-95238"/>
            <a:chExt cx="10349451" cy="104761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36264" y="-95238"/>
              <a:ext cx="10349451" cy="1047619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6691" y="1326459"/>
            <a:ext cx="9843943" cy="458426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527545" y="9139866"/>
            <a:ext cx="3007925" cy="13713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18890"/>
            <a:ext cx="7936264" cy="10304604"/>
            <a:chOff x="0" y="-18890"/>
            <a:chExt cx="7936264" cy="103046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18890"/>
              <a:ext cx="7936264" cy="10304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756" y="59813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93713" y="6287268"/>
            <a:ext cx="5602588" cy="260396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92221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87304" y="3745962"/>
            <a:ext cx="2207995" cy="12742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97685" y="2802250"/>
            <a:ext cx="2524381" cy="1264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98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286"/>
            <a:ext cx="11195238" cy="10285714"/>
            <a:chOff x="95238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38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79158" y="5813225"/>
            <a:ext cx="5494971" cy="18087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92221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42634" y="2865804"/>
            <a:ext cx="3852805" cy="24634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98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27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89970" y="5753100"/>
            <a:ext cx="5225838" cy="18087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92221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75377" y="2689173"/>
            <a:ext cx="3852805" cy="24634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980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12571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93744" y="6287268"/>
            <a:ext cx="5494971" cy="18087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92221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58600" y="2857500"/>
            <a:ext cx="3852805" cy="246348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93744" y="6287268"/>
            <a:ext cx="5494971" cy="18087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792221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98368" y="2933700"/>
            <a:ext cx="3852805" cy="246348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2198" y="1805359"/>
            <a:ext cx="8458200" cy="6934200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86404" y="1971842"/>
            <a:ext cx="4803687" cy="1909334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98122" y="-1097116"/>
            <a:ext cx="11051612" cy="588115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49268" y="5788668"/>
            <a:ext cx="5585038" cy="254752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140873" y="-42495"/>
            <a:ext cx="1144842" cy="10215195"/>
            <a:chOff x="17140873" y="-42495"/>
            <a:chExt cx="1144842" cy="1021519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12605696" y="4492682"/>
              <a:ext cx="10215195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49268" y="5788668"/>
            <a:ext cx="5603776" cy="17710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86359" y="1971840"/>
            <a:ext cx="6082513" cy="18285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8122" y="-1097116"/>
            <a:ext cx="11051612" cy="588115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63336" y="2258450"/>
            <a:ext cx="1132923" cy="223455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00287" y="4147906"/>
            <a:ext cx="2377274" cy="4797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096500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9268" y="5788668"/>
            <a:ext cx="3955268" cy="91946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186359" y="1971840"/>
            <a:ext cx="6082513" cy="18285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63336" y="2258450"/>
            <a:ext cx="1192655" cy="223455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49268" y="6134887"/>
            <a:ext cx="5440488" cy="177109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186359" y="203646"/>
            <a:ext cx="6082513" cy="182852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791788" y="495300"/>
            <a:ext cx="1192655" cy="22345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94360" y="3424311"/>
            <a:ext cx="4574362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813147" y="608717"/>
            <a:ext cx="7003763" cy="254817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89926" y="9415373"/>
            <a:ext cx="792208" cy="8698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0" y="-42494"/>
            <a:ext cx="10954579" cy="10370704"/>
            <a:chOff x="0" y="-42495"/>
            <a:chExt cx="10954579" cy="107252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-42495"/>
              <a:ext cx="10954579" cy="1072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904260" cy="10285061"/>
            <a:chOff x="0" y="0"/>
            <a:chExt cx="7904260" cy="102850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904260" cy="1028506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28895" y="-94519"/>
            <a:ext cx="138724" cy="10474753"/>
            <a:chOff x="7828895" y="-94519"/>
            <a:chExt cx="138724" cy="104747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28895" y="-94519"/>
              <a:ext cx="138724" cy="10474753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02452" y="4403996"/>
            <a:ext cx="3462843" cy="113298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71738" y="6346214"/>
            <a:ext cx="3462838" cy="113680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06374" y="2080250"/>
            <a:ext cx="3462843" cy="113298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4011" y="4469228"/>
            <a:ext cx="4485221" cy="137139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60665" y="3669767"/>
            <a:ext cx="1234861" cy="1234861"/>
            <a:chOff x="7260665" y="3669767"/>
            <a:chExt cx="1234861" cy="123486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0665" y="3669767"/>
              <a:ext cx="1234861" cy="12348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60126" y="1975907"/>
            <a:ext cx="1235939" cy="1235939"/>
            <a:chOff x="7260126" y="1975907"/>
            <a:chExt cx="1235939" cy="123593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0126" y="1975907"/>
              <a:ext cx="1235939" cy="12359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61114" y="7054433"/>
            <a:ext cx="1233962" cy="1233962"/>
            <a:chOff x="7261114" y="7054433"/>
            <a:chExt cx="1233962" cy="123396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1114" y="7054433"/>
              <a:ext cx="1233962" cy="123396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260665" y="5362549"/>
            <a:ext cx="1233962" cy="1233962"/>
            <a:chOff x="7260665" y="5362549"/>
            <a:chExt cx="1233962" cy="123396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0665" y="5362549"/>
              <a:ext cx="1233962" cy="1233962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62973" y="9415368"/>
            <a:ext cx="804880" cy="78717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512902" y="7264098"/>
            <a:ext cx="730386" cy="814632"/>
            <a:chOff x="7512902" y="7264098"/>
            <a:chExt cx="730386" cy="8146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12902" y="7264098"/>
              <a:ext cx="730386" cy="8146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7538048" y="2305452"/>
            <a:ext cx="680095" cy="576848"/>
            <a:chOff x="7538048" y="2305452"/>
            <a:chExt cx="680095" cy="576848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38048" y="2305452"/>
              <a:ext cx="680095" cy="57684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7525530" y="5612847"/>
            <a:ext cx="704233" cy="733367"/>
            <a:chOff x="7525530" y="5612847"/>
            <a:chExt cx="704233" cy="73336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25530" y="5612847"/>
              <a:ext cx="704233" cy="73336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548782" y="3950814"/>
            <a:ext cx="658626" cy="672766"/>
            <a:chOff x="7548782" y="3950814"/>
            <a:chExt cx="658626" cy="67276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48782" y="3950814"/>
              <a:ext cx="658626" cy="672766"/>
            </a:xfrm>
            <a:prstGeom prst="rect">
              <a:avLst/>
            </a:prstGeom>
          </p:spPr>
        </p:pic>
      </p:grpSp>
      <p:sp>
        <p:nvSpPr>
          <p:cNvPr id="2" name="직사각형 1"/>
          <p:cNvSpPr/>
          <p:nvPr/>
        </p:nvSpPr>
        <p:spPr>
          <a:xfrm>
            <a:off x="9859498" y="3166023"/>
            <a:ext cx="2805797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●구조에 따른 코드 설명</a:t>
            </a:r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9918524" y="7441358"/>
            <a:ext cx="2805797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●기능에 따른 실행 화면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9838785" y="5417642"/>
            <a:ext cx="2805797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●프로젝트 </a:t>
            </a:r>
            <a:r>
              <a:rPr lang="ko-KR" altLang="en-US" dirty="0" err="1" smtClean="0"/>
              <a:t>메인화면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554378" y="5424123"/>
            <a:ext cx="4574362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89926" y="9415373"/>
            <a:ext cx="792208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40050"/>
            <a:ext cx="10464104" cy="10725223"/>
            <a:chOff x="0" y="-439509"/>
            <a:chExt cx="10464104" cy="107252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39509"/>
              <a:ext cx="10464104" cy="107252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4382" y="6504887"/>
            <a:ext cx="1691386" cy="6856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0694" y="-190878"/>
            <a:ext cx="9424224" cy="58512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04880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252" y="60186"/>
            <a:ext cx="10483183" cy="10268023"/>
            <a:chOff x="0" y="-439509"/>
            <a:chExt cx="10783883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0783883" cy="107252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54214" y="4796157"/>
            <a:ext cx="1802241" cy="6856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54214" y="3422350"/>
            <a:ext cx="4574362" cy="6856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620027" y="-801197"/>
            <a:ext cx="11051612" cy="58811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04880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0954579" cy="10138995"/>
            <a:chOff x="0" y="-42495"/>
            <a:chExt cx="10954579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2495"/>
              <a:ext cx="10954579" cy="107252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13147" y="608717"/>
            <a:ext cx="6684482" cy="254817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04880" cy="86980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37655" y="-849617"/>
            <a:ext cx="9424224" cy="585128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6171429" cy="3478141"/>
            <a:chOff x="0" y="0"/>
            <a:chExt cx="6171429" cy="34781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6171429" cy="34781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943753"/>
            <a:ext cx="6171429" cy="3572498"/>
            <a:chOff x="0" y="4943753"/>
            <a:chExt cx="6171429" cy="357249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943753"/>
              <a:ext cx="6171429" cy="357249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35220" y="0"/>
            <a:ext cx="6171429" cy="3565530"/>
            <a:chOff x="7235220" y="0"/>
            <a:chExt cx="6171429" cy="356553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35220" y="0"/>
              <a:ext cx="6171429" cy="356553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235220" y="4886251"/>
            <a:ext cx="6171429" cy="3584752"/>
            <a:chOff x="7235220" y="4886251"/>
            <a:chExt cx="6171429" cy="3584752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35220" y="4886251"/>
              <a:ext cx="6171429" cy="3584752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78078" y="8413859"/>
            <a:ext cx="1802238" cy="6856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57141" y="8459106"/>
            <a:ext cx="1802238" cy="68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7141" y="3421000"/>
            <a:ext cx="1802238" cy="6856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178078" y="3508392"/>
            <a:ext cx="1802238" cy="68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97906" y="2054382"/>
            <a:ext cx="2644502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62973" y="9415373"/>
            <a:ext cx="804880" cy="8698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4376"/>
            <a:ext cx="6171429" cy="3575115"/>
            <a:chOff x="0" y="14376"/>
            <a:chExt cx="6171429" cy="357511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4376"/>
              <a:ext cx="6171429" cy="35751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019587" y="0"/>
            <a:ext cx="6171429" cy="3551249"/>
            <a:chOff x="7019587" y="0"/>
            <a:chExt cx="6171429" cy="35512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19587" y="0"/>
              <a:ext cx="6171429" cy="355124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376" y="4583558"/>
            <a:ext cx="6171429" cy="3591705"/>
            <a:chOff x="14376" y="4583558"/>
            <a:chExt cx="6171429" cy="35917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376" y="4583558"/>
              <a:ext cx="6171429" cy="359170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890207" y="4622768"/>
            <a:ext cx="6171429" cy="3552496"/>
            <a:chOff x="6890207" y="4622768"/>
            <a:chExt cx="6171429" cy="355249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0207" y="4622768"/>
              <a:ext cx="6171429" cy="3552496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37655" y="-849617"/>
            <a:ext cx="9424224" cy="585128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277630" y="2040007"/>
            <a:ext cx="2644502" cy="68569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3065" y="8118122"/>
            <a:ext cx="1802238" cy="68569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57141" y="8118122"/>
            <a:ext cx="1802238" cy="68569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-42766" y="3532349"/>
            <a:ext cx="1802238" cy="68569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962445" y="3479641"/>
            <a:ext cx="1802238" cy="6856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9491428" cy="10285714"/>
            <a:chOff x="0" y="-330465"/>
            <a:chExt cx="9491428" cy="1060244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330465"/>
              <a:ext cx="9491428" cy="1060244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51433" y="3593533"/>
            <a:ext cx="6715034" cy="219423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20150" y="5618114"/>
            <a:ext cx="5835858" cy="17892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62973" y="9415368"/>
            <a:ext cx="804880" cy="78717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028573" y="5594040"/>
            <a:ext cx="4681781" cy="302464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33156" y="2166322"/>
            <a:ext cx="7730194" cy="21942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62973" y="9415368"/>
            <a:ext cx="804880" cy="78717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0"/>
            <a:ext cx="7482145" cy="10287000"/>
            <a:chOff x="0" y="-219755"/>
            <a:chExt cx="7482145" cy="1072522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219755"/>
              <a:ext cx="7482145" cy="107252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42495"/>
            <a:ext cx="17224762" cy="10370704"/>
            <a:chOff x="0" y="0"/>
            <a:chExt cx="17224762" cy="1022710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224762" cy="1022710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621" y="3518530"/>
            <a:ext cx="17171520" cy="8638042"/>
            <a:chOff x="-28571" y="3854177"/>
            <a:chExt cx="17171520" cy="863804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-28571" y="3854177"/>
              <a:ext cx="4289340" cy="3217005"/>
              <a:chOff x="-28571" y="3854177"/>
              <a:chExt cx="4289340" cy="3217005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586014" y="2839592"/>
                <a:ext cx="8580952" cy="6438095"/>
              </a:xfrm>
              <a:prstGeom prst="rect">
                <a:avLst/>
              </a:prstGeom>
            </p:spPr>
          </p:pic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28571" y="3854177"/>
                <a:ext cx="4289340" cy="3217005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2705690" y="6054124"/>
              <a:ext cx="8580952" cy="6438095"/>
              <a:chOff x="2705690" y="6054124"/>
              <a:chExt cx="8580952" cy="6438095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705690" y="6054124"/>
                <a:ext cx="8580952" cy="6438095"/>
              </a:xfrm>
              <a:prstGeom prst="rect">
                <a:avLst/>
              </a:prstGeom>
            </p:spPr>
          </p:pic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52718" y="7356281"/>
                <a:ext cx="4289340" cy="3217005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561905" y="3854177"/>
              <a:ext cx="4289340" cy="3217005"/>
              <a:chOff x="8561905" y="3854177"/>
              <a:chExt cx="4289340" cy="3217005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004463" y="2839592"/>
                <a:ext cx="8580952" cy="6438095"/>
              </a:xfrm>
              <a:prstGeom prst="rect">
                <a:avLst/>
              </a:prstGeom>
            </p:spPr>
          </p:pic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561905" y="3854177"/>
                <a:ext cx="4289340" cy="3217005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2853609" y="7068709"/>
              <a:ext cx="4289340" cy="3217005"/>
              <a:chOff x="12853609" y="7068709"/>
              <a:chExt cx="4289340" cy="3217005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296167" y="6054124"/>
                <a:ext cx="8580952" cy="6438095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853609" y="7068709"/>
                <a:ext cx="4289340" cy="3217005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389926" y="9415373"/>
            <a:ext cx="792208" cy="86644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970113" y="4184751"/>
            <a:ext cx="3613063" cy="85715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653442" y="4184751"/>
            <a:ext cx="1826890" cy="783388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93249" y="7837551"/>
            <a:ext cx="2849116" cy="79294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077575" y="7572378"/>
            <a:ext cx="1313191" cy="79970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004829" y="8640810"/>
            <a:ext cx="781695" cy="41141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-312866" y="-614314"/>
            <a:ext cx="9424222" cy="5851282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38532" y="8805511"/>
            <a:ext cx="649355" cy="41141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01110" y="5108572"/>
            <a:ext cx="649355" cy="41141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684440" y="5080001"/>
            <a:ext cx="649355" cy="4114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43022" y="1607975"/>
            <a:ext cx="4139172" cy="24685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89926" y="9415373"/>
            <a:ext cx="792208" cy="86644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09292" y="2171700"/>
            <a:ext cx="9488831" cy="5637264"/>
            <a:chOff x="0" y="-439509"/>
            <a:chExt cx="11195238" cy="1072522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5811" y="5360573"/>
            <a:ext cx="5461156" cy="185266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098123" y="-1097115"/>
            <a:ext cx="11051609" cy="588114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-439509"/>
            <a:ext cx="11195238" cy="10725223"/>
            <a:chOff x="0" y="-439509"/>
            <a:chExt cx="11195238" cy="1072522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439509"/>
              <a:ext cx="11195238" cy="1072522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0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649268" y="6134887"/>
            <a:ext cx="5478729" cy="175446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43014" y="1882252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37050" y="3059393"/>
            <a:ext cx="3120937" cy="126473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098123" y="-1097115"/>
            <a:ext cx="11051609" cy="588114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0"/>
            <a:ext cx="10869841" cy="10287000"/>
            <a:chOff x="0" y="0"/>
            <a:chExt cx="10869841" cy="1032820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0869841" cy="1032820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82506" y="5077744"/>
            <a:ext cx="5871720" cy="405891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86744" y="539395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281812" y="3553975"/>
            <a:ext cx="2207995" cy="109711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81828" y="2802250"/>
            <a:ext cx="2524381" cy="12647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88116" y="9402811"/>
            <a:ext cx="804880" cy="862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27" y="23023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538285" y="4960665"/>
            <a:ext cx="5602588" cy="484406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983570" y="336220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92383" y="2903837"/>
            <a:ext cx="2159235" cy="12742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892383" y="2065755"/>
            <a:ext cx="2524381" cy="12647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0419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527942" y="4570436"/>
            <a:ext cx="10370704" cy="1144842"/>
            <a:chOff x="12527942" y="4570436"/>
            <a:chExt cx="10370704" cy="11448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12527942" y="4570436"/>
              <a:ext cx="10370704" cy="114484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415068" y="9402811"/>
            <a:ext cx="792208" cy="86261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0" y="42495"/>
            <a:ext cx="11195238" cy="10285714"/>
            <a:chOff x="0" y="0"/>
            <a:chExt cx="11195238" cy="10285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1195238" cy="102857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649268" y="6134887"/>
            <a:ext cx="5494971" cy="1808723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43014" y="331433"/>
            <a:ext cx="3219119" cy="254853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938098" y="3965717"/>
            <a:ext cx="2204338" cy="127426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938098" y="2645082"/>
            <a:ext cx="2524381" cy="12647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13</Words>
  <Application>Microsoft Office PowerPoint</Application>
  <PresentationFormat>사용자 지정</PresentationFormat>
  <Paragraphs>3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?? ??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KB</cp:lastModifiedBy>
  <cp:revision>13</cp:revision>
  <dcterms:created xsi:type="dcterms:W3CDTF">2021-06-02T16:52:59Z</dcterms:created>
  <dcterms:modified xsi:type="dcterms:W3CDTF">2021-06-03T01:32:36Z</dcterms:modified>
</cp:coreProperties>
</file>